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0" r:id="rId5"/>
    <p:sldId id="258" r:id="rId6"/>
    <p:sldId id="261" r:id="rId7"/>
    <p:sldId id="262" r:id="rId8"/>
    <p:sldId id="264" r:id="rId9"/>
    <p:sldId id="265" r:id="rId10"/>
    <p:sldId id="257" r:id="rId11"/>
    <p:sldId id="268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D957BD8-8D0B-44F8-BD39-7044FBBFE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8B9FA4-9986-46D3-AF3B-834E77CB94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BC28EA-6400-4711-97C6-142B0A607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59F795D-BA20-4923-B556-2BB68F4AE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A898C2-3396-4CB6-9EA2-D4B375476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8170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775F16-697F-4464-943D-D3425D8B5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96C49D9-3837-4E9D-B830-447FF04502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C6CE340-41BE-421A-BF20-4D5186C1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32F974E-D5CC-4DCC-B3AA-95BBBDFC5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8787A1B-432D-4121-AB30-D65ECE7F7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665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5ED8421-DAA0-439A-B994-CC9236DFC4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605D093-783C-445B-B379-5697FF194E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E49020-40F0-4888-AFED-C7C3A1E33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AB518A-D273-42B6-A0DF-7DFBDB27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6EFF2D-F210-4BFA-8E30-DDBD859E8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399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F82C15-9A33-4FB5-B239-5AE5F838B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4FBA18C-014C-4363-8535-CB4A18677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AC800B3-A392-4D6E-999C-1FF5B1E63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F54119-7BEA-48A2-B9EB-FDCDFA5F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6ACDA1E-48EE-455E-9444-A2F0C82F4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482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D881D6-01F2-46BD-885E-E5A8CB8F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EC10F8-51A0-4FFA-B6DB-1A368FD2A7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599910E-BC52-421E-8943-82C5A200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CD64B5-FD50-45C5-AB0C-460FBC192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B65F31-BE72-4619-BE6D-8EE34FD01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603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0F9359-AF05-4398-8553-DBC4DF61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B53808-BC3E-488C-AC7B-59A675123A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EBB928D-FCA9-4EC4-91A0-98CA508F0C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C38BDB1-3269-4488-80B1-63C57D78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BDB1FF0-27C4-47D5-87F7-3BE5DB17C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7DAE767-C538-4D6A-BCB7-DCAEDE648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524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FD3BF6-43E8-49F7-9655-C7F067BF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84A4EA1-CEE8-43EB-B40C-4AAEAF4C0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E1B36F7-B67A-4E7D-8478-C36CE4909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2DAC5CF-91C1-41DA-B3CE-215B6E8052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120B0E94-78C6-4CCE-AA5C-7F649C730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ACF79F6-A206-44A1-8E44-6DFF6702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4589D94F-E94A-4E2D-AEC0-F5AC59AB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254263F-2899-4D03-97E1-CB770ABE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15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234E98-94B1-42F6-B453-B3B42EEB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1FB5072-49BA-4871-8355-563E7CAD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0EC1E08-3FB5-4A5B-9953-7A89E6A9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6252853-20C9-4F8B-A4F9-165FF5DC5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7241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55CFA3F-C650-4E08-A9D3-2F63D1C9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304A864F-3171-4090-B2C0-37BDEF9F6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8032E83-300D-4BE8-8846-66F9DFC50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9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6BB6A4-A4D2-4A33-9C6D-2597CE72C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1CDC2D-4A59-4E07-ABB2-7E0E56013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85F95E1-5E9D-4065-82D6-F9078EC7C2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ECFF76D-EC93-4E0F-AEC4-218569A33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AD95C3E-5E84-485E-86ED-92F0C580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05F684-B266-4DAB-AD9A-0C9BE974D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72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907686-BA8F-41F4-B671-01AC51A9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A0A5960-1115-4F25-824E-1CAB4EC77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0FF451-EDE1-49F6-A172-12E1E3E2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D3820E2-8955-4707-98A1-EE4166083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493B984-6EED-4137-BC5A-CC23BF2A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E9082AF6-0BDB-44A5-B59F-0266010EE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554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707AD67-B6B8-4D0E-9390-4FC73E9EF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316C40-4A31-4376-82EC-030C2CA55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4EE347-6AC7-43ED-BBE1-DADDCD23F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4ED49-5E24-4D08-8D3C-C57888DCC8E9}" type="datetimeFigureOut">
              <a:rPr lang="zh-TW" altLang="en-US" smtClean="0"/>
              <a:t>2025/3/13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EE98AB-8EBB-43A9-896A-680004F7A4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DB219CF-A115-4C29-B6A0-EE094A50BB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739FD-1B65-4EBE-9371-FEDBF4540D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679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C17F8C-72F7-444B-9566-391A33F3B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err="1"/>
              <a:t>Pagamo</a:t>
            </a:r>
            <a:r>
              <a:rPr lang="zh-TW" altLang="en-US" dirty="0"/>
              <a:t>使用方式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C27D16DD-CBA9-4807-A636-95AFFF0327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77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7A159850-63C4-4577-AF9D-589868B0C5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b="3959"/>
          <a:stretch/>
        </p:blipFill>
        <p:spPr>
          <a:xfrm>
            <a:off x="4606775" y="504568"/>
            <a:ext cx="2978449" cy="5823991"/>
          </a:xfr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E113DAE1-D7D1-4C71-A787-A5393071F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9390"/>
          <a:stretch/>
        </p:blipFill>
        <p:spPr>
          <a:xfrm>
            <a:off x="624979" y="504568"/>
            <a:ext cx="3170276" cy="5848863"/>
          </a:xfrm>
          <a:prstGeom prst="rect">
            <a:avLst/>
          </a:prstGeom>
        </p:spPr>
      </p:pic>
      <p:sp>
        <p:nvSpPr>
          <p:cNvPr id="28" name="橢圓 27">
            <a:extLst>
              <a:ext uri="{FF2B5EF4-FFF2-40B4-BE49-F238E27FC236}">
                <a16:creationId xmlns:a16="http://schemas.microsoft.com/office/drawing/2014/main" id="{C1FE3D42-70D4-41DD-B1AF-F488AEAC23CB}"/>
              </a:ext>
            </a:extLst>
          </p:cNvPr>
          <p:cNvSpPr/>
          <p:nvPr/>
        </p:nvSpPr>
        <p:spPr>
          <a:xfrm>
            <a:off x="818797" y="1123228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" name="橢圓 28">
            <a:extLst>
              <a:ext uri="{FF2B5EF4-FFF2-40B4-BE49-F238E27FC236}">
                <a16:creationId xmlns:a16="http://schemas.microsoft.com/office/drawing/2014/main" id="{EDFF2653-3376-419A-B102-4931979790AB}"/>
              </a:ext>
            </a:extLst>
          </p:cNvPr>
          <p:cNvSpPr/>
          <p:nvPr/>
        </p:nvSpPr>
        <p:spPr>
          <a:xfrm>
            <a:off x="4796308" y="1123227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橢圓 31">
            <a:extLst>
              <a:ext uri="{FF2B5EF4-FFF2-40B4-BE49-F238E27FC236}">
                <a16:creationId xmlns:a16="http://schemas.microsoft.com/office/drawing/2014/main" id="{8A31074E-1911-4211-A67D-C7C35324BB09}"/>
              </a:ext>
            </a:extLst>
          </p:cNvPr>
          <p:cNvSpPr/>
          <p:nvPr/>
        </p:nvSpPr>
        <p:spPr>
          <a:xfrm>
            <a:off x="5858188" y="1890144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3" name="圖片 32">
            <a:extLst>
              <a:ext uri="{FF2B5EF4-FFF2-40B4-BE49-F238E27FC236}">
                <a16:creationId xmlns:a16="http://schemas.microsoft.com/office/drawing/2014/main" id="{5D815770-6671-4ED4-B0A3-284E25708C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4" b="5324"/>
          <a:stretch/>
        </p:blipFill>
        <p:spPr>
          <a:xfrm>
            <a:off x="8396744" y="365123"/>
            <a:ext cx="3170276" cy="612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48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722EBA56-0985-4DB3-9191-1E4A128701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5324"/>
          <a:stretch/>
        </p:blipFill>
        <p:spPr>
          <a:xfrm>
            <a:off x="4260450" y="393956"/>
            <a:ext cx="3170276" cy="6070088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51F7C3BD-C785-4EF4-A081-1065CB73DCB5}"/>
              </a:ext>
            </a:extLst>
          </p:cNvPr>
          <p:cNvSpPr/>
          <p:nvPr/>
        </p:nvSpPr>
        <p:spPr>
          <a:xfrm>
            <a:off x="3881281" y="147483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A8C92D0A-2590-4F3B-97AA-10DEA6C2B9D1}"/>
              </a:ext>
            </a:extLst>
          </p:cNvPr>
          <p:cNvSpPr txBox="1"/>
          <p:nvPr/>
        </p:nvSpPr>
        <p:spPr>
          <a:xfrm>
            <a:off x="619432" y="393956"/>
            <a:ext cx="33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登出帳號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2B25759-739E-45D0-B60C-C9DFF5751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4" b="3943"/>
          <a:stretch/>
        </p:blipFill>
        <p:spPr>
          <a:xfrm>
            <a:off x="7807435" y="332171"/>
            <a:ext cx="3170276" cy="6193657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01BBFB8C-BCAC-44A4-B6E2-BDF6DE43756C}"/>
              </a:ext>
            </a:extLst>
          </p:cNvPr>
          <p:cNvSpPr/>
          <p:nvPr/>
        </p:nvSpPr>
        <p:spPr>
          <a:xfrm>
            <a:off x="8926485" y="3569109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25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769B2998-CA01-4158-87D5-56A1CE015E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8520"/>
          <a:stretch/>
        </p:blipFill>
        <p:spPr>
          <a:xfrm>
            <a:off x="8337199" y="560275"/>
            <a:ext cx="3170276" cy="5801360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4D14D0E-32F3-4851-8AAB-A8494B1ED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3" b="4194"/>
          <a:stretch/>
        </p:blipFill>
        <p:spPr>
          <a:xfrm>
            <a:off x="254141" y="363794"/>
            <a:ext cx="3168981" cy="61943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5856A22-0835-4BEF-87CB-44C21EC6D63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" b="3369"/>
          <a:stretch/>
        </p:blipFill>
        <p:spPr>
          <a:xfrm>
            <a:off x="4110902" y="297426"/>
            <a:ext cx="3168981" cy="6263148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D366BA9-8A46-44AD-8507-CE08B48D8F5E}"/>
              </a:ext>
            </a:extLst>
          </p:cNvPr>
          <p:cNvSpPr txBox="1"/>
          <p:nvPr/>
        </p:nvSpPr>
        <p:spPr>
          <a:xfrm>
            <a:off x="4017451" y="4053311"/>
            <a:ext cx="3262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先把括弧的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答案算出來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再接著算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6C372E93-8992-4100-9917-FBCB7BEE87AF}"/>
              </a:ext>
            </a:extLst>
          </p:cNvPr>
          <p:cNvSpPr/>
          <p:nvPr/>
        </p:nvSpPr>
        <p:spPr>
          <a:xfrm>
            <a:off x="2081979" y="4285110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6939D2A-30C3-4DF4-BEE5-467ECF0DE9B5}"/>
              </a:ext>
            </a:extLst>
          </p:cNvPr>
          <p:cNvSpPr txBox="1"/>
          <p:nvPr/>
        </p:nvSpPr>
        <p:spPr>
          <a:xfrm>
            <a:off x="7983350" y="405331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請在這個畫面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等老師</a:t>
            </a:r>
          </a:p>
        </p:txBody>
      </p:sp>
    </p:spTree>
    <p:extLst>
      <p:ext uri="{BB962C8B-B14F-4D97-AF65-F5344CB8AC3E}">
        <p14:creationId xmlns:p14="http://schemas.microsoft.com/office/powerpoint/2010/main" val="3098022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6C5C07D-E9C0-43BA-9E7D-6086CD26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7" b="12049"/>
          <a:stretch/>
        </p:blipFill>
        <p:spPr>
          <a:xfrm>
            <a:off x="4237249" y="594360"/>
            <a:ext cx="3170276" cy="557107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3E33847-CA07-4775-8C00-2254DE7570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8520"/>
          <a:stretch/>
        </p:blipFill>
        <p:spPr>
          <a:xfrm>
            <a:off x="333741" y="594360"/>
            <a:ext cx="3170276" cy="580136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65B5133-F5FF-4469-9D9E-0204077B49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10222"/>
          <a:stretch/>
        </p:blipFill>
        <p:spPr>
          <a:xfrm>
            <a:off x="8593643" y="594360"/>
            <a:ext cx="3170276" cy="5669280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67CA21A4-A6FD-4543-94CC-7570C6F20B8D}"/>
              </a:ext>
            </a:extLst>
          </p:cNvPr>
          <p:cNvSpPr txBox="1"/>
          <p:nvPr/>
        </p:nvSpPr>
        <p:spPr>
          <a:xfrm>
            <a:off x="1316048" y="1531203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往下滑</a:t>
            </a: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A8657ED2-D005-4E39-929D-D67B4B85B9B5}"/>
              </a:ext>
            </a:extLst>
          </p:cNvPr>
          <p:cNvCxnSpPr/>
          <p:nvPr/>
        </p:nvCxnSpPr>
        <p:spPr>
          <a:xfrm>
            <a:off x="2547194" y="2372360"/>
            <a:ext cx="0" cy="307848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67C164F-1953-48E3-A518-9762CBEBB7B2}"/>
              </a:ext>
            </a:extLst>
          </p:cNvPr>
          <p:cNvSpPr/>
          <p:nvPr/>
        </p:nvSpPr>
        <p:spPr>
          <a:xfrm>
            <a:off x="4409113" y="2362200"/>
            <a:ext cx="2814320" cy="64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FC47CE-8BBC-4F13-9192-CAF233F9A11B}"/>
              </a:ext>
            </a:extLst>
          </p:cNvPr>
          <p:cNvSpPr txBox="1"/>
          <p:nvPr/>
        </p:nvSpPr>
        <p:spPr>
          <a:xfrm>
            <a:off x="4492834" y="3258143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使用縣市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帳號登入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14A9C398-E040-4B63-B916-2DE6463166BF}"/>
              </a:ext>
            </a:extLst>
          </p:cNvPr>
          <p:cNvSpPr txBox="1"/>
          <p:nvPr/>
        </p:nvSpPr>
        <p:spPr>
          <a:xfrm>
            <a:off x="7983350" y="405331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請在這個畫面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等老師</a:t>
            </a:r>
          </a:p>
        </p:txBody>
      </p:sp>
    </p:spTree>
    <p:extLst>
      <p:ext uri="{BB962C8B-B14F-4D97-AF65-F5344CB8AC3E}">
        <p14:creationId xmlns:p14="http://schemas.microsoft.com/office/powerpoint/2010/main" val="2289928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865B5133-F5FF-4469-9D9E-0204077B4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2" b="10222"/>
          <a:stretch/>
        </p:blipFill>
        <p:spPr>
          <a:xfrm>
            <a:off x="737669" y="456708"/>
            <a:ext cx="3170276" cy="5669280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B5F430F6-FB92-441C-B2F6-165C6C2150CD}"/>
              </a:ext>
            </a:extLst>
          </p:cNvPr>
          <p:cNvSpPr txBox="1"/>
          <p:nvPr/>
        </p:nvSpPr>
        <p:spPr>
          <a:xfrm>
            <a:off x="645513" y="5003308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選擇臺中市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D0DA197-DA8B-46D8-AB8F-8AC4C63642DD}"/>
              </a:ext>
            </a:extLst>
          </p:cNvPr>
          <p:cNvSpPr/>
          <p:nvPr/>
        </p:nvSpPr>
        <p:spPr>
          <a:xfrm>
            <a:off x="2100499" y="2922203"/>
            <a:ext cx="1451490" cy="64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E48C8579-861A-426C-9683-84D8546E2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1" b="10224"/>
          <a:stretch/>
        </p:blipFill>
        <p:spPr>
          <a:xfrm>
            <a:off x="4302803" y="456708"/>
            <a:ext cx="3170276" cy="5679441"/>
          </a:xfrm>
          <a:prstGeom prst="rect">
            <a:avLst/>
          </a:prstGeom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DA8B10-3970-4AE5-A5ED-4B0C53D7E0D0}"/>
              </a:ext>
            </a:extLst>
          </p:cNvPr>
          <p:cNvSpPr txBox="1"/>
          <p:nvPr/>
        </p:nvSpPr>
        <p:spPr>
          <a:xfrm>
            <a:off x="4412102" y="417526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學生登入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A5B32B66-D5B5-47EB-9D18-D9E9A24B1C5E}"/>
              </a:ext>
            </a:extLst>
          </p:cNvPr>
          <p:cNvSpPr/>
          <p:nvPr/>
        </p:nvSpPr>
        <p:spPr>
          <a:xfrm>
            <a:off x="5239914" y="3138949"/>
            <a:ext cx="1070757" cy="64008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D70AB81B-B090-4C93-9669-B3B06B7678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520"/>
          <a:stretch/>
        </p:blipFill>
        <p:spPr>
          <a:xfrm>
            <a:off x="8197958" y="456708"/>
            <a:ext cx="3170276" cy="5679441"/>
          </a:xfrm>
          <a:prstGeom prst="rect">
            <a:avLst/>
          </a:prstGeom>
        </p:spPr>
      </p:pic>
      <p:sp>
        <p:nvSpPr>
          <p:cNvPr id="18" name="文字方塊 17">
            <a:extLst>
              <a:ext uri="{FF2B5EF4-FFF2-40B4-BE49-F238E27FC236}">
                <a16:creationId xmlns:a16="http://schemas.microsoft.com/office/drawing/2014/main" id="{12270EDE-17B9-47E3-99E2-02206833DD7F}"/>
              </a:ext>
            </a:extLst>
          </p:cNvPr>
          <p:cNvSpPr txBox="1"/>
          <p:nvPr/>
        </p:nvSpPr>
        <p:spPr>
          <a:xfrm>
            <a:off x="7983350" y="4053311"/>
            <a:ext cx="38779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請在這個畫面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等老師</a:t>
            </a:r>
          </a:p>
        </p:txBody>
      </p:sp>
    </p:spTree>
    <p:extLst>
      <p:ext uri="{BB962C8B-B14F-4D97-AF65-F5344CB8AC3E}">
        <p14:creationId xmlns:p14="http://schemas.microsoft.com/office/powerpoint/2010/main" val="3337035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6D034BF3-8C56-4EB9-A63B-C1E480AB59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520"/>
          <a:stretch/>
        </p:blipFill>
        <p:spPr>
          <a:xfrm>
            <a:off x="3606294" y="589279"/>
            <a:ext cx="3170276" cy="5679441"/>
          </a:xfrm>
          <a:prstGeom prst="rect">
            <a:avLst/>
          </a:prstGeom>
        </p:spPr>
      </p:pic>
      <p:sp>
        <p:nvSpPr>
          <p:cNvPr id="12" name="文字方塊 11">
            <a:extLst>
              <a:ext uri="{FF2B5EF4-FFF2-40B4-BE49-F238E27FC236}">
                <a16:creationId xmlns:a16="http://schemas.microsoft.com/office/drawing/2014/main" id="{AD33F070-F6B1-4214-8031-696BF579715E}"/>
              </a:ext>
            </a:extLst>
          </p:cNvPr>
          <p:cNvSpPr txBox="1"/>
          <p:nvPr/>
        </p:nvSpPr>
        <p:spPr>
          <a:xfrm>
            <a:off x="3606294" y="365760"/>
            <a:ext cx="326243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根據內容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選擇和填寫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87BFB29-CCC5-4658-839B-75C2CFF576FC}"/>
              </a:ext>
            </a:extLst>
          </p:cNvPr>
          <p:cNvSpPr/>
          <p:nvPr/>
        </p:nvSpPr>
        <p:spPr>
          <a:xfrm>
            <a:off x="3958115" y="1935420"/>
            <a:ext cx="2168037" cy="208138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" name="直線單箭頭接點 16">
            <a:extLst>
              <a:ext uri="{FF2B5EF4-FFF2-40B4-BE49-F238E27FC236}">
                <a16:creationId xmlns:a16="http://schemas.microsoft.com/office/drawing/2014/main" id="{DAF7F705-C6B1-43D6-88E6-9DCB0B3CA9DC}"/>
              </a:ext>
            </a:extLst>
          </p:cNvPr>
          <p:cNvCxnSpPr>
            <a:cxnSpLocks/>
          </p:cNvCxnSpPr>
          <p:nvPr/>
        </p:nvCxnSpPr>
        <p:spPr>
          <a:xfrm flipH="1" flipV="1">
            <a:off x="2635045" y="1720161"/>
            <a:ext cx="1745554" cy="437638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BD4B3FD6-8CEE-49B6-8623-141A1C28FA4D}"/>
              </a:ext>
            </a:extLst>
          </p:cNvPr>
          <p:cNvSpPr txBox="1"/>
          <p:nvPr/>
        </p:nvSpPr>
        <p:spPr>
          <a:xfrm>
            <a:off x="735217" y="1150590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烏日區</a:t>
            </a:r>
          </a:p>
        </p:txBody>
      </p:sp>
      <p:cxnSp>
        <p:nvCxnSpPr>
          <p:cNvPr id="21" name="直線單箭頭接點 20">
            <a:extLst>
              <a:ext uri="{FF2B5EF4-FFF2-40B4-BE49-F238E27FC236}">
                <a16:creationId xmlns:a16="http://schemas.microsoft.com/office/drawing/2014/main" id="{8AC4F61D-9A46-411E-BAE7-DA9D7A4ABAF7}"/>
              </a:ext>
            </a:extLst>
          </p:cNvPr>
          <p:cNvCxnSpPr>
            <a:cxnSpLocks/>
          </p:cNvCxnSpPr>
          <p:nvPr/>
        </p:nvCxnSpPr>
        <p:spPr>
          <a:xfrm flipH="1" flipV="1">
            <a:off x="2727840" y="2467509"/>
            <a:ext cx="1480366" cy="237634"/>
          </a:xfrm>
          <a:prstGeom prst="straightConnector1">
            <a:avLst/>
          </a:prstGeom>
          <a:ln w="762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A02B7E27-394C-4377-97D3-B06BF3957429}"/>
              </a:ext>
            </a:extLst>
          </p:cNvPr>
          <p:cNvSpPr txBox="1"/>
          <p:nvPr/>
        </p:nvSpPr>
        <p:spPr>
          <a:xfrm>
            <a:off x="119664" y="1981119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旭光國小</a:t>
            </a:r>
          </a:p>
        </p:txBody>
      </p:sp>
      <p:cxnSp>
        <p:nvCxnSpPr>
          <p:cNvPr id="24" name="直線單箭頭接點 23">
            <a:extLst>
              <a:ext uri="{FF2B5EF4-FFF2-40B4-BE49-F238E27FC236}">
                <a16:creationId xmlns:a16="http://schemas.microsoft.com/office/drawing/2014/main" id="{15C54681-E392-40D6-8E0D-B931E124C2DA}"/>
              </a:ext>
            </a:extLst>
          </p:cNvPr>
          <p:cNvCxnSpPr>
            <a:cxnSpLocks/>
          </p:cNvCxnSpPr>
          <p:nvPr/>
        </p:nvCxnSpPr>
        <p:spPr>
          <a:xfrm flipH="1" flipV="1">
            <a:off x="2766542" y="3178200"/>
            <a:ext cx="1441664" cy="95653"/>
          </a:xfrm>
          <a:prstGeom prst="straightConnector1">
            <a:avLst/>
          </a:prstGeom>
          <a:ln w="762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1A224BC2-3DA2-4C89-A80B-58ADBAF1332D}"/>
              </a:ext>
            </a:extLst>
          </p:cNvPr>
          <p:cNvSpPr txBox="1"/>
          <p:nvPr/>
        </p:nvSpPr>
        <p:spPr>
          <a:xfrm>
            <a:off x="372994" y="2811648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305</a:t>
            </a:r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ＯＯ</a:t>
            </a:r>
          </a:p>
        </p:txBody>
      </p:sp>
      <p:cxnSp>
        <p:nvCxnSpPr>
          <p:cNvPr id="27" name="直線單箭頭接點 26">
            <a:extLst>
              <a:ext uri="{FF2B5EF4-FFF2-40B4-BE49-F238E27FC236}">
                <a16:creationId xmlns:a16="http://schemas.microsoft.com/office/drawing/2014/main" id="{7FA8E537-3D94-4129-80CF-E773574CDE3A}"/>
              </a:ext>
            </a:extLst>
          </p:cNvPr>
          <p:cNvCxnSpPr>
            <a:cxnSpLocks/>
          </p:cNvCxnSpPr>
          <p:nvPr/>
        </p:nvCxnSpPr>
        <p:spPr>
          <a:xfrm flipH="1">
            <a:off x="2727840" y="3771836"/>
            <a:ext cx="1342715" cy="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5E8AB0D6-BFA2-43DA-9396-CAC527D1E7CC}"/>
              </a:ext>
            </a:extLst>
          </p:cNvPr>
          <p:cNvSpPr txBox="1"/>
          <p:nvPr/>
        </p:nvSpPr>
        <p:spPr>
          <a:xfrm>
            <a:off x="692907" y="3356337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chemeClr val="accent6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打密碼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2E4BCD-8B7F-4CE9-90C1-1427F9266996}"/>
              </a:ext>
            </a:extLst>
          </p:cNvPr>
          <p:cNvSpPr/>
          <p:nvPr/>
        </p:nvSpPr>
        <p:spPr>
          <a:xfrm>
            <a:off x="3958116" y="4102070"/>
            <a:ext cx="1567614" cy="59316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6B8C241-9743-47C5-854D-DE7E18040A17}"/>
              </a:ext>
            </a:extLst>
          </p:cNvPr>
          <p:cNvCxnSpPr>
            <a:cxnSpLocks/>
            <a:endCxn id="25" idx="1"/>
          </p:cNvCxnSpPr>
          <p:nvPr/>
        </p:nvCxnSpPr>
        <p:spPr>
          <a:xfrm flipV="1">
            <a:off x="5525729" y="4470419"/>
            <a:ext cx="1863522" cy="2170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34791828-CFB2-44D9-8E0A-4BACC15F1684}"/>
              </a:ext>
            </a:extLst>
          </p:cNvPr>
          <p:cNvSpPr/>
          <p:nvPr/>
        </p:nvSpPr>
        <p:spPr>
          <a:xfrm>
            <a:off x="3958113" y="4740361"/>
            <a:ext cx="2168037" cy="593161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文字方塊 24">
            <a:extLst>
              <a:ext uri="{FF2B5EF4-FFF2-40B4-BE49-F238E27FC236}">
                <a16:creationId xmlns:a16="http://schemas.microsoft.com/office/drawing/2014/main" id="{6FA3641A-3336-44B7-9D6A-E7E4ACF4839D}"/>
              </a:ext>
            </a:extLst>
          </p:cNvPr>
          <p:cNvSpPr txBox="1"/>
          <p:nvPr/>
        </p:nvSpPr>
        <p:spPr>
          <a:xfrm>
            <a:off x="7389251" y="3316257"/>
            <a:ext cx="32624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請看數字</a:t>
            </a:r>
            <a:endParaRPr lang="en-US" altLang="zh-TW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並在下面</a:t>
            </a:r>
            <a:endParaRPr lang="en-US" altLang="zh-TW" sz="48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輸入驗證碼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5684282B-E118-410B-BA63-08F6CAFF0070}"/>
              </a:ext>
            </a:extLst>
          </p:cNvPr>
          <p:cNvSpPr txBox="1"/>
          <p:nvPr/>
        </p:nvSpPr>
        <p:spPr>
          <a:xfrm>
            <a:off x="1405780" y="5917582"/>
            <a:ext cx="75713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請等老師說按登入，再按。</a:t>
            </a:r>
          </a:p>
        </p:txBody>
      </p:sp>
    </p:spTree>
    <p:extLst>
      <p:ext uri="{BB962C8B-B14F-4D97-AF65-F5344CB8AC3E}">
        <p14:creationId xmlns:p14="http://schemas.microsoft.com/office/powerpoint/2010/main" val="3175793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573E5C0B-4746-4DFF-B852-164943DF2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b="10520"/>
          <a:stretch/>
        </p:blipFill>
        <p:spPr>
          <a:xfrm>
            <a:off x="1552934" y="365125"/>
            <a:ext cx="3170276" cy="5679441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0A2C0608-1532-400C-8879-D2CA989C22BD}"/>
              </a:ext>
            </a:extLst>
          </p:cNvPr>
          <p:cNvSpPr txBox="1"/>
          <p:nvPr/>
        </p:nvSpPr>
        <p:spPr>
          <a:xfrm>
            <a:off x="5090528" y="79248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成功了！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31E3D1DC-3800-4A88-9AF7-722DA5564FE7}"/>
              </a:ext>
            </a:extLst>
          </p:cNvPr>
          <p:cNvSpPr txBox="1"/>
          <p:nvPr/>
        </p:nvSpPr>
        <p:spPr>
          <a:xfrm>
            <a:off x="6381136" y="2274838"/>
            <a:ext cx="5210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如果有跳出「是否同意授權」的畫面，按同意就可以。</a:t>
            </a:r>
          </a:p>
        </p:txBody>
      </p:sp>
    </p:spTree>
    <p:extLst>
      <p:ext uri="{BB962C8B-B14F-4D97-AF65-F5344CB8AC3E}">
        <p14:creationId xmlns:p14="http://schemas.microsoft.com/office/powerpoint/2010/main" val="3933252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54EDE9B-8713-4945-A204-CF8B1CD8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5324"/>
          <a:stretch/>
        </p:blipFill>
        <p:spPr>
          <a:xfrm>
            <a:off x="4260450" y="393956"/>
            <a:ext cx="3170276" cy="6070088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709FB6FF-A88B-4D8D-87AD-A6435661AD41}"/>
              </a:ext>
            </a:extLst>
          </p:cNvPr>
          <p:cNvSpPr/>
          <p:nvPr/>
        </p:nvSpPr>
        <p:spPr>
          <a:xfrm>
            <a:off x="6870287" y="186812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0223408-AD99-4149-8D49-AED4488CDB5D}"/>
              </a:ext>
            </a:extLst>
          </p:cNvPr>
          <p:cNvSpPr txBox="1"/>
          <p:nvPr/>
        </p:nvSpPr>
        <p:spPr>
          <a:xfrm>
            <a:off x="619432" y="393956"/>
            <a:ext cx="33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領每日獎勵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FB150F3-7699-4DA0-88AE-08078151C3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b="8530"/>
          <a:stretch/>
        </p:blipFill>
        <p:spPr>
          <a:xfrm>
            <a:off x="8242982" y="346587"/>
            <a:ext cx="3329586" cy="61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1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C19F717F-5C13-4AC9-932F-91ACC78E64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b="8530"/>
          <a:stretch/>
        </p:blipFill>
        <p:spPr>
          <a:xfrm>
            <a:off x="357511" y="330230"/>
            <a:ext cx="3329586" cy="616482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B298456-317D-4AD9-B62C-8409FE77CE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4041"/>
          <a:stretch/>
        </p:blipFill>
        <p:spPr>
          <a:xfrm>
            <a:off x="4343714" y="346587"/>
            <a:ext cx="3170276" cy="616482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4E8F84F-1E29-4C0C-855A-74EB6286B3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b="3764"/>
          <a:stretch/>
        </p:blipFill>
        <p:spPr>
          <a:xfrm>
            <a:off x="8170607" y="346587"/>
            <a:ext cx="3170276" cy="6164826"/>
          </a:xfrm>
          <a:prstGeom prst="rect">
            <a:avLst/>
          </a:prstGeom>
        </p:spPr>
      </p:pic>
      <p:sp>
        <p:nvSpPr>
          <p:cNvPr id="7" name="橢圓 6">
            <a:extLst>
              <a:ext uri="{FF2B5EF4-FFF2-40B4-BE49-F238E27FC236}">
                <a16:creationId xmlns:a16="http://schemas.microsoft.com/office/drawing/2014/main" id="{ED9DEE27-41B8-44AF-A4C9-F568584BE15B}"/>
              </a:ext>
            </a:extLst>
          </p:cNvPr>
          <p:cNvSpPr/>
          <p:nvPr/>
        </p:nvSpPr>
        <p:spPr>
          <a:xfrm>
            <a:off x="1556216" y="2994771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F06B2156-007F-410A-8AEA-4FB13C802219}"/>
              </a:ext>
            </a:extLst>
          </p:cNvPr>
          <p:cNvSpPr/>
          <p:nvPr/>
        </p:nvSpPr>
        <p:spPr>
          <a:xfrm>
            <a:off x="5361300" y="5846126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A60E0269-5F0D-4BB8-8711-8B07FE8A897A}"/>
              </a:ext>
            </a:extLst>
          </p:cNvPr>
          <p:cNvSpPr txBox="1"/>
          <p:nvPr/>
        </p:nvSpPr>
        <p:spPr>
          <a:xfrm>
            <a:off x="7816752" y="1175938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選一個喜歡的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E0D40896-5884-47CA-9BBA-6B326006630A}"/>
              </a:ext>
            </a:extLst>
          </p:cNvPr>
          <p:cNvSpPr txBox="1"/>
          <p:nvPr/>
        </p:nvSpPr>
        <p:spPr>
          <a:xfrm>
            <a:off x="8432305" y="6008898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再按確定</a:t>
            </a:r>
          </a:p>
        </p:txBody>
      </p:sp>
    </p:spTree>
    <p:extLst>
      <p:ext uri="{BB962C8B-B14F-4D97-AF65-F5344CB8AC3E}">
        <p14:creationId xmlns:p14="http://schemas.microsoft.com/office/powerpoint/2010/main" val="202290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D54EDE9B-8713-4945-A204-CF8B1CD86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5324"/>
          <a:stretch/>
        </p:blipFill>
        <p:spPr>
          <a:xfrm>
            <a:off x="4260450" y="393956"/>
            <a:ext cx="3170276" cy="6070088"/>
          </a:xfrm>
          <a:prstGeom prst="rect">
            <a:avLst/>
          </a:prstGeom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709FB6FF-A88B-4D8D-87AD-A6435661AD41}"/>
              </a:ext>
            </a:extLst>
          </p:cNvPr>
          <p:cNvSpPr/>
          <p:nvPr/>
        </p:nvSpPr>
        <p:spPr>
          <a:xfrm>
            <a:off x="6870287" y="186812"/>
            <a:ext cx="932175" cy="83574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0223408-AD99-4149-8D49-AED4488CDB5D}"/>
              </a:ext>
            </a:extLst>
          </p:cNvPr>
          <p:cNvSpPr txBox="1"/>
          <p:nvPr/>
        </p:nvSpPr>
        <p:spPr>
          <a:xfrm>
            <a:off x="619432" y="393956"/>
            <a:ext cx="33822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接班級任務</a:t>
            </a:r>
            <a:endParaRPr lang="zh-TW" altLang="en-US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1F6668F-702D-4669-B02F-53871321B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8" b="8530"/>
          <a:stretch/>
        </p:blipFill>
        <p:spPr>
          <a:xfrm>
            <a:off x="8242982" y="346587"/>
            <a:ext cx="3329586" cy="616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79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110</Words>
  <Application>Microsoft Office PowerPoint</Application>
  <PresentationFormat>寬螢幕</PresentationFormat>
  <Paragraphs>32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6" baseType="lpstr">
      <vt:lpstr>標楷體</vt:lpstr>
      <vt:lpstr>Arial</vt:lpstr>
      <vt:lpstr>Calibri</vt:lpstr>
      <vt:lpstr>Calibri Light</vt:lpstr>
      <vt:lpstr>Office 佈景主題</vt:lpstr>
      <vt:lpstr>Pagamo使用方式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Pagamo登入方式</dc:title>
  <dc:creator>USER</dc:creator>
  <cp:lastModifiedBy>USER</cp:lastModifiedBy>
  <cp:revision>26</cp:revision>
  <dcterms:created xsi:type="dcterms:W3CDTF">2025-03-13T06:33:34Z</dcterms:created>
  <dcterms:modified xsi:type="dcterms:W3CDTF">2025-03-13T08:24:27Z</dcterms:modified>
</cp:coreProperties>
</file>